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Dr. </a:t>
            </a:r>
            <a:r>
              <a:rPr lang="en-IN" sz="2400" dirty="0" err="1" smtClean="0"/>
              <a:t>Manoj</a:t>
            </a:r>
            <a:r>
              <a:rPr lang="en-IN" sz="2400" dirty="0" smtClean="0"/>
              <a:t> </a:t>
            </a:r>
            <a:r>
              <a:rPr lang="en-IN" sz="2400" dirty="0" err="1" smtClean="0"/>
              <a:t>Narayan</a:t>
            </a:r>
            <a:r>
              <a:rPr lang="en-IN" sz="2400" dirty="0" smtClean="0"/>
              <a:t> V,</a:t>
            </a:r>
            <a:br>
              <a:rPr lang="en-IN" sz="2400" dirty="0" smtClean="0"/>
            </a:br>
            <a:r>
              <a:rPr lang="en-IN" sz="2400" dirty="0" smtClean="0"/>
              <a:t>Professor, </a:t>
            </a:r>
            <a:br>
              <a:rPr lang="en-IN" sz="2400" dirty="0" smtClean="0"/>
            </a:br>
            <a:r>
              <a:rPr lang="en-IN" sz="2400" dirty="0" smtClean="0"/>
              <a:t>Department </a:t>
            </a:r>
            <a:r>
              <a:rPr lang="en-IN" sz="2400" dirty="0" smtClean="0"/>
              <a:t>of </a:t>
            </a:r>
            <a:r>
              <a:rPr lang="en-IN" sz="2400" dirty="0" err="1" smtClean="0"/>
              <a:t>Organon</a:t>
            </a:r>
            <a:r>
              <a:rPr lang="en-IN" sz="2400" dirty="0" smtClean="0"/>
              <a:t> of medicine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Aphorism 105</a:t>
            </a:r>
            <a:endParaRPr lang="en-US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Dr. Manoj Narayan V, Professor,  Department of Organon of medicine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Manoj Narayan V, Professor,  Department of Organon of medicine</dc:title>
  <dc:creator>Dept. of Organon</dc:creator>
  <cp:lastModifiedBy>Dept. of Organon</cp:lastModifiedBy>
  <cp:revision>1</cp:revision>
  <dcterms:created xsi:type="dcterms:W3CDTF">2006-08-16T00:00:00Z</dcterms:created>
  <dcterms:modified xsi:type="dcterms:W3CDTF">2021-12-29T03:55:10Z</dcterms:modified>
</cp:coreProperties>
</file>